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6" r:id="rId1"/>
  </p:sldMasterIdLst>
  <p:notesMasterIdLst>
    <p:notesMasterId r:id="rId13"/>
  </p:notesMasterIdLst>
  <p:handoutMasterIdLst>
    <p:handoutMasterId r:id="rId14"/>
  </p:handoutMasterIdLst>
  <p:sldIdLst>
    <p:sldId id="359" r:id="rId2"/>
    <p:sldId id="360" r:id="rId3"/>
    <p:sldId id="363" r:id="rId4"/>
    <p:sldId id="364" r:id="rId5"/>
    <p:sldId id="362" r:id="rId6"/>
    <p:sldId id="361" r:id="rId7"/>
    <p:sldId id="365" r:id="rId8"/>
    <p:sldId id="373" r:id="rId9"/>
    <p:sldId id="375" r:id="rId10"/>
    <p:sldId id="261" r:id="rId11"/>
    <p:sldId id="374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00"/>
    <a:srgbClr val="B01413"/>
    <a:srgbClr val="A0EBDC"/>
    <a:srgbClr val="005360"/>
    <a:srgbClr val="5EB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79" autoAdjust="0"/>
    <p:restoredTop sz="87299" autoAdjust="0"/>
  </p:normalViewPr>
  <p:slideViewPr>
    <p:cSldViewPr snapToGrid="0" snapToObjects="1">
      <p:cViewPr varScale="1">
        <p:scale>
          <a:sx n="103" d="100"/>
          <a:sy n="103" d="100"/>
        </p:scale>
        <p:origin x="1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3B662E4-5498-48AA-92A3-B287C64F1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C10515-C0C2-4348-8E85-7931581B72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206BF-D001-4067-8412-D1C328A73E85}" type="datetimeFigureOut">
              <a:rPr lang="ru-RU" smtClean="0"/>
              <a:t>10.03.2022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D9A12A-D815-4F3F-9B90-FA08F7FA90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BA85F3-DD10-4C5E-946C-A446D244C9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4DE5C-133B-45C6-B36C-16FB7588C7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0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72EE6-953D-4B61-A007-E5C4E5DBDA8B}" type="datetimeFigureOut">
              <a:rPr lang="ru-RU" smtClean="0"/>
              <a:t>10.03.2022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BB9FE-0946-46B0-8E38-749BCB6E872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410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782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5943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29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632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072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275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325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0790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319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061980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91408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20968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50509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81340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02726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744932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7718969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0965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388627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9968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93461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7042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754840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19786C-F54D-4A88-8593-CC0027842009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263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090586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117372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53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n 11">
            <a:extLst>
              <a:ext uri="{FF2B5EF4-FFF2-40B4-BE49-F238E27FC236}">
                <a16:creationId xmlns:a16="http://schemas.microsoft.com/office/drawing/2014/main" id="{D3D993A4-017E-E545-BD60-D3F24C8F8757}"/>
              </a:ext>
            </a:extLst>
          </p:cNvPr>
          <p:cNvSpPr/>
          <p:nvPr/>
        </p:nvSpPr>
        <p:spPr>
          <a:xfrm>
            <a:off x="7006281" y="2384169"/>
            <a:ext cx="2483708" cy="24219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APP</a:t>
            </a:r>
          </a:p>
          <a:p>
            <a:pPr algn="ctr"/>
            <a:r>
              <a:rPr lang="en-US" dirty="0"/>
              <a:t>1000+ components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E77616-25D4-2749-AA52-ABFD7389DBF3}"/>
              </a:ext>
            </a:extLst>
          </p:cNvPr>
          <p:cNvSpPr/>
          <p:nvPr/>
        </p:nvSpPr>
        <p:spPr>
          <a:xfrm>
            <a:off x="912701" y="3044912"/>
            <a:ext cx="2014151" cy="1100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feature (update)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84C46-1E69-8442-9B31-1D8434C870CF}"/>
              </a:ext>
            </a:extLst>
          </p:cNvPr>
          <p:cNvCxnSpPr>
            <a:endCxn id="12" idx="2"/>
          </p:cNvCxnSpPr>
          <p:nvPr/>
        </p:nvCxnSpPr>
        <p:spPr>
          <a:xfrm>
            <a:off x="3002692" y="3595131"/>
            <a:ext cx="40035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FCF6DF-ACA5-0A4D-AEE4-155574998A83}"/>
              </a:ext>
            </a:extLst>
          </p:cNvPr>
          <p:cNvSpPr txBox="1"/>
          <p:nvPr/>
        </p:nvSpPr>
        <p:spPr>
          <a:xfrm>
            <a:off x="4150477" y="3044912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 to main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F9DCE2-B066-9841-B721-CE5D9E48FA35}"/>
              </a:ext>
            </a:extLst>
          </p:cNvPr>
          <p:cNvSpPr/>
          <p:nvPr/>
        </p:nvSpPr>
        <p:spPr>
          <a:xfrm>
            <a:off x="9773273" y="3480483"/>
            <a:ext cx="1236597" cy="308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stats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E170C06-EA53-EB49-AF35-23BE642B25D5}"/>
              </a:ext>
            </a:extLst>
          </p:cNvPr>
          <p:cNvSpPr/>
          <p:nvPr/>
        </p:nvSpPr>
        <p:spPr>
          <a:xfrm>
            <a:off x="9773273" y="2932326"/>
            <a:ext cx="1236597" cy="308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exchange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02E0BBF-9145-1844-AD73-E2119393C1EB}"/>
              </a:ext>
            </a:extLst>
          </p:cNvPr>
          <p:cNvSpPr/>
          <p:nvPr/>
        </p:nvSpPr>
        <p:spPr>
          <a:xfrm>
            <a:off x="9773580" y="2384169"/>
            <a:ext cx="1236290" cy="308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3E9A2D3-E0AA-D647-9814-7F61A50E7B34}"/>
              </a:ext>
            </a:extLst>
          </p:cNvPr>
          <p:cNvSpPr/>
          <p:nvPr/>
        </p:nvSpPr>
        <p:spPr>
          <a:xfrm>
            <a:off x="9773273" y="4028640"/>
            <a:ext cx="1236597" cy="308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bond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630860-C2FD-2443-A034-A21AA0B14406}"/>
              </a:ext>
            </a:extLst>
          </p:cNvPr>
          <p:cNvSpPr/>
          <p:nvPr/>
        </p:nvSpPr>
        <p:spPr>
          <a:xfrm>
            <a:off x="9773273" y="4576797"/>
            <a:ext cx="1236597" cy="308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edit bond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EFA8BC-F0C6-FD43-A7E7-75EA360EFE65}"/>
              </a:ext>
            </a:extLst>
          </p:cNvPr>
          <p:cNvSpPr txBox="1"/>
          <p:nvPr/>
        </p:nvSpPr>
        <p:spPr>
          <a:xfrm>
            <a:off x="9416660" y="1895218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Trading System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3D86E37-F767-9849-9C58-B6006CD43043}"/>
              </a:ext>
            </a:extLst>
          </p:cNvPr>
          <p:cNvSpPr/>
          <p:nvPr/>
        </p:nvSpPr>
        <p:spPr>
          <a:xfrm>
            <a:off x="10280360" y="5202195"/>
            <a:ext cx="222422" cy="197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89EC81-0B95-8449-BA8F-4476CC6303EA}"/>
              </a:ext>
            </a:extLst>
          </p:cNvPr>
          <p:cNvSpPr/>
          <p:nvPr/>
        </p:nvSpPr>
        <p:spPr>
          <a:xfrm>
            <a:off x="10787448" y="5202195"/>
            <a:ext cx="222422" cy="197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CAACF6-CDDB-3347-9046-597DA0B4EB12}"/>
              </a:ext>
            </a:extLst>
          </p:cNvPr>
          <p:cNvSpPr/>
          <p:nvPr/>
        </p:nvSpPr>
        <p:spPr>
          <a:xfrm>
            <a:off x="9773273" y="5202195"/>
            <a:ext cx="222422" cy="197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Прямоугольник 2">
            <a:extLst>
              <a:ext uri="{FF2B5EF4-FFF2-40B4-BE49-F238E27FC236}">
                <a16:creationId xmlns:a16="http://schemas.microsoft.com/office/drawing/2014/main" id="{B47322FC-7022-4B4C-B095-86D9D9CE52DE}"/>
              </a:ext>
            </a:extLst>
          </p:cNvPr>
          <p:cNvSpPr/>
          <p:nvPr/>
        </p:nvSpPr>
        <p:spPr>
          <a:xfrm>
            <a:off x="643625" y="392511"/>
            <a:ext cx="25523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DF0B0E-F038-2942-849F-C432DD4D98D5}"/>
              </a:ext>
            </a:extLst>
          </p:cNvPr>
          <p:cNvSpPr txBox="1"/>
          <p:nvPr/>
        </p:nvSpPr>
        <p:spPr>
          <a:xfrm>
            <a:off x="6246680" y="5065754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test again all components?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11240-AE0C-184E-A83D-1DF4972A0FAF}"/>
              </a:ext>
            </a:extLst>
          </p:cNvPr>
          <p:cNvSpPr txBox="1"/>
          <p:nvPr/>
        </p:nvSpPr>
        <p:spPr>
          <a:xfrm>
            <a:off x="6867916" y="6161910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tons of manual testing $$$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AB702F92-78AF-D949-B012-EAF253138975}"/>
              </a:ext>
            </a:extLst>
          </p:cNvPr>
          <p:cNvSpPr/>
          <p:nvPr/>
        </p:nvSpPr>
        <p:spPr>
          <a:xfrm>
            <a:off x="7906237" y="5533265"/>
            <a:ext cx="481914" cy="372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2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AD2418A9-3812-124B-8B76-3D92A25E44F4}"/>
              </a:ext>
            </a:extLst>
          </p:cNvPr>
          <p:cNvSpPr/>
          <p:nvPr/>
        </p:nvSpPr>
        <p:spPr>
          <a:xfrm>
            <a:off x="550621" y="471456"/>
            <a:ext cx="63206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o-RO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Jenkins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5A1A4-534B-124B-9210-F261FB52A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1" y="1259701"/>
            <a:ext cx="10937220" cy="50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AD2418A9-3812-124B-8B76-3D92A25E44F4}"/>
              </a:ext>
            </a:extLst>
          </p:cNvPr>
          <p:cNvSpPr/>
          <p:nvPr/>
        </p:nvSpPr>
        <p:spPr>
          <a:xfrm>
            <a:off x="550621" y="471456"/>
            <a:ext cx="63206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o-RO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Jenkins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6E11F-CDA5-164F-802E-1DE392C4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82"/>
          <a:stretch/>
        </p:blipFill>
        <p:spPr>
          <a:xfrm>
            <a:off x="1905171" y="1268799"/>
            <a:ext cx="7912100" cy="49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5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2">
            <a:extLst>
              <a:ext uri="{FF2B5EF4-FFF2-40B4-BE49-F238E27FC236}">
                <a16:creationId xmlns:a16="http://schemas.microsoft.com/office/drawing/2014/main" id="{1B757E49-0D65-CE43-8EF8-8B4A08B10B8E}"/>
              </a:ext>
            </a:extLst>
          </p:cNvPr>
          <p:cNvSpPr/>
          <p:nvPr/>
        </p:nvSpPr>
        <p:spPr>
          <a:xfrm>
            <a:off x="820760" y="392511"/>
            <a:ext cx="219803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1FBFD0-CE0B-CC45-93BF-1B8C6044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04" y="2903839"/>
            <a:ext cx="801817" cy="8018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62CBE5-FF93-034C-88BA-CA84EEAC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32" y="2903839"/>
            <a:ext cx="801817" cy="8018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E62ED4-3BFE-A946-9556-0B572520C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60" y="2903839"/>
            <a:ext cx="801817" cy="801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10106D-4065-2246-884C-34A9A2B5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76" y="2958759"/>
            <a:ext cx="801817" cy="8018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314E76-41C6-B545-AA47-E29A5A64878A}"/>
              </a:ext>
            </a:extLst>
          </p:cNvPr>
          <p:cNvSpPr txBox="1"/>
          <p:nvPr/>
        </p:nvSpPr>
        <p:spPr>
          <a:xfrm>
            <a:off x="976183" y="2255794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eight manual testers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61FFCB-DF3B-FF44-A595-C50E37D2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04" y="3893751"/>
            <a:ext cx="801817" cy="801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0C5225-FA3E-2740-8D83-7A5E8260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32" y="3893751"/>
            <a:ext cx="801817" cy="80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47C7A6E-2BEA-C842-B8E7-AAAC2C6A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60" y="3893751"/>
            <a:ext cx="801817" cy="8018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44562A-C91A-0643-91C6-9D88463C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76" y="3948671"/>
            <a:ext cx="801817" cy="8018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CCBD8B-F117-A145-871A-DDD0E3E6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718" y="2903839"/>
            <a:ext cx="801817" cy="8018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CFFBEB-C12B-CD49-A2A5-C2C0704B8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46" y="2903839"/>
            <a:ext cx="801817" cy="8018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0C088DA-5CEE-ED46-9A94-CC78002E8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990" y="2903839"/>
            <a:ext cx="801817" cy="8018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A5964E-B029-BB49-BE71-E6ABEBC7EA92}"/>
              </a:ext>
            </a:extLst>
          </p:cNvPr>
          <p:cNvSpPr txBox="1"/>
          <p:nvPr/>
        </p:nvSpPr>
        <p:spPr>
          <a:xfrm>
            <a:off x="7030503" y="2255794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QA Automation and One Tester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F7A187E-7634-8A41-85B2-77AC4D6F6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5" t="18237" r="5258" b="18349"/>
          <a:stretch/>
        </p:blipFill>
        <p:spPr>
          <a:xfrm>
            <a:off x="1794818" y="5015970"/>
            <a:ext cx="1223981" cy="8610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869781E-8BB1-534A-BA31-2A6E7B8456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91" t="25766" r="7112" b="31531"/>
          <a:stretch/>
        </p:blipFill>
        <p:spPr>
          <a:xfrm>
            <a:off x="7416407" y="5189634"/>
            <a:ext cx="977504" cy="51367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B3FEEED-C3AB-4143-862A-E4A5160BB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984" y="4257056"/>
            <a:ext cx="2535081" cy="168875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CFF4F4E-E0D5-2946-9BE9-649562D6A605}"/>
              </a:ext>
            </a:extLst>
          </p:cNvPr>
          <p:cNvSpPr txBox="1"/>
          <p:nvPr/>
        </p:nvSpPr>
        <p:spPr>
          <a:xfrm>
            <a:off x="5719336" y="346818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375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2">
            <a:extLst>
              <a:ext uri="{FF2B5EF4-FFF2-40B4-BE49-F238E27FC236}">
                <a16:creationId xmlns:a16="http://schemas.microsoft.com/office/drawing/2014/main" id="{1B757E49-0D65-CE43-8EF8-8B4A08B10B8E}"/>
              </a:ext>
            </a:extLst>
          </p:cNvPr>
          <p:cNvSpPr/>
          <p:nvPr/>
        </p:nvSpPr>
        <p:spPr>
          <a:xfrm>
            <a:off x="494548" y="344235"/>
            <a:ext cx="28504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Automation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50C72BF-69BA-0B47-B88D-DBCD47CC6657}"/>
              </a:ext>
            </a:extLst>
          </p:cNvPr>
          <p:cNvSpPr/>
          <p:nvPr/>
        </p:nvSpPr>
        <p:spPr>
          <a:xfrm rot="16200000">
            <a:off x="3277797" y="1477571"/>
            <a:ext cx="536833" cy="747754"/>
          </a:xfrm>
          <a:prstGeom prst="downArrow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8409D-3E23-6F42-969B-8947B502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08" y="1316837"/>
            <a:ext cx="1069225" cy="106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A875E-4ED6-D249-A0E9-F61EF2DC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5" y="1316837"/>
            <a:ext cx="1069225" cy="1069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970DC4-F103-4C40-8EB8-6CC0C2036B59}"/>
              </a:ext>
            </a:extLst>
          </p:cNvPr>
          <p:cNvSpPr txBox="1"/>
          <p:nvPr/>
        </p:nvSpPr>
        <p:spPr>
          <a:xfrm>
            <a:off x="4056612" y="1595388"/>
            <a:ext cx="31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GETTING UP AUTOMATION </a:t>
            </a:r>
          </a:p>
          <a:p>
            <a:r>
              <a:rPr lang="en-US" dirty="0"/>
              <a:t>        FRAMEWORK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6C547DB-6E6B-9944-A963-BC58E79F74DE}"/>
              </a:ext>
            </a:extLst>
          </p:cNvPr>
          <p:cNvSpPr/>
          <p:nvPr/>
        </p:nvSpPr>
        <p:spPr>
          <a:xfrm rot="16200000">
            <a:off x="7383059" y="1477570"/>
            <a:ext cx="536833" cy="747754"/>
          </a:xfrm>
          <a:prstGeom prst="downArrow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0A086-401C-5B4E-BEB4-9AC84713130B}"/>
              </a:ext>
            </a:extLst>
          </p:cNvPr>
          <p:cNvSpPr txBox="1"/>
          <p:nvPr/>
        </p:nvSpPr>
        <p:spPr>
          <a:xfrm>
            <a:off x="8192530" y="1595388"/>
            <a:ext cx="2473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AUTOMATION </a:t>
            </a:r>
          </a:p>
          <a:p>
            <a:r>
              <a:rPr lang="en-US" dirty="0"/>
              <a:t>            SCRIPTS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8030E06-E94F-114C-AE79-251B64764DF3}"/>
              </a:ext>
            </a:extLst>
          </p:cNvPr>
          <p:cNvSpPr/>
          <p:nvPr/>
        </p:nvSpPr>
        <p:spPr>
          <a:xfrm>
            <a:off x="9253227" y="2503024"/>
            <a:ext cx="536833" cy="561452"/>
          </a:xfrm>
          <a:prstGeom prst="downArrow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F41B8-08E1-BF44-9D65-6517757111D0}"/>
              </a:ext>
            </a:extLst>
          </p:cNvPr>
          <p:cNvSpPr txBox="1"/>
          <p:nvPr/>
        </p:nvSpPr>
        <p:spPr>
          <a:xfrm>
            <a:off x="8025353" y="3312815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 JENKINS JOB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603A4ED-D5EE-FB49-AFF3-02FC4A874245}"/>
              </a:ext>
            </a:extLst>
          </p:cNvPr>
          <p:cNvSpPr/>
          <p:nvPr/>
        </p:nvSpPr>
        <p:spPr>
          <a:xfrm rot="5400000">
            <a:off x="7210242" y="3123604"/>
            <a:ext cx="536833" cy="747754"/>
          </a:xfrm>
          <a:prstGeom prst="downArrow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B96C4-3315-9C4E-9101-7C6BA8D5B047}"/>
              </a:ext>
            </a:extLst>
          </p:cNvPr>
          <p:cNvSpPr txBox="1"/>
          <p:nvPr/>
        </p:nvSpPr>
        <p:spPr>
          <a:xfrm>
            <a:off x="4056612" y="3303222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 NIGHTLY RUN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D4580D6-4322-414D-A62D-C7C3AECE411A}"/>
              </a:ext>
            </a:extLst>
          </p:cNvPr>
          <p:cNvSpPr/>
          <p:nvPr/>
        </p:nvSpPr>
        <p:spPr>
          <a:xfrm rot="5400000">
            <a:off x="3143041" y="3114010"/>
            <a:ext cx="536833" cy="747754"/>
          </a:xfrm>
          <a:prstGeom prst="downArrow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12C696-2D18-6349-AD03-94B338EC0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53" y="4371019"/>
            <a:ext cx="1069225" cy="1069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4791BA-2235-454C-AECC-559BF6C43B35}"/>
              </a:ext>
            </a:extLst>
          </p:cNvPr>
          <p:cNvSpPr txBox="1"/>
          <p:nvPr/>
        </p:nvSpPr>
        <p:spPr>
          <a:xfrm>
            <a:off x="615972" y="318003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MORNING!</a:t>
            </a:r>
          </a:p>
          <a:p>
            <a:r>
              <a:rPr lang="en-US" dirty="0"/>
              <a:t>  INVESTIGATE 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9C3EDB-CF44-E34E-84B1-A14272E6C846}"/>
              </a:ext>
            </a:extLst>
          </p:cNvPr>
          <p:cNvSpPr txBox="1"/>
          <p:nvPr/>
        </p:nvSpPr>
        <p:spPr>
          <a:xfrm>
            <a:off x="615972" y="4590846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AUTOMATION</a:t>
            </a:r>
          </a:p>
          <a:p>
            <a:r>
              <a:rPr lang="en-US" dirty="0"/>
              <a:t>     ERR/ APP ERR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F7820C85-5E24-1D49-A64E-C04117EB8CA4}"/>
              </a:ext>
            </a:extLst>
          </p:cNvPr>
          <p:cNvSpPr/>
          <p:nvPr/>
        </p:nvSpPr>
        <p:spPr>
          <a:xfrm>
            <a:off x="1465810" y="3927877"/>
            <a:ext cx="536833" cy="561452"/>
          </a:xfrm>
          <a:prstGeom prst="downArrow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2C24866-491E-1643-9A70-98E2F12C5D58}"/>
              </a:ext>
            </a:extLst>
          </p:cNvPr>
          <p:cNvSpPr/>
          <p:nvPr/>
        </p:nvSpPr>
        <p:spPr>
          <a:xfrm rot="16200000">
            <a:off x="3277797" y="4540133"/>
            <a:ext cx="536833" cy="747754"/>
          </a:xfrm>
          <a:prstGeom prst="downArrow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BE3C6E-CF58-7747-B28C-87972B082D09}"/>
              </a:ext>
            </a:extLst>
          </p:cNvPr>
          <p:cNvSpPr txBox="1"/>
          <p:nvPr/>
        </p:nvSpPr>
        <p:spPr>
          <a:xfrm>
            <a:off x="4178967" y="4733323"/>
            <a:ext cx="35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APP ERRORS TO QA/DEV</a:t>
            </a:r>
          </a:p>
        </p:txBody>
      </p:sp>
      <p:sp>
        <p:nvSpPr>
          <p:cNvPr id="31" name="Curved Left Arrow 30">
            <a:extLst>
              <a:ext uri="{FF2B5EF4-FFF2-40B4-BE49-F238E27FC236}">
                <a16:creationId xmlns:a16="http://schemas.microsoft.com/office/drawing/2014/main" id="{9A35CC39-F5DA-1746-8803-4DB3EC569ADC}"/>
              </a:ext>
            </a:extLst>
          </p:cNvPr>
          <p:cNvSpPr/>
          <p:nvPr/>
        </p:nvSpPr>
        <p:spPr>
          <a:xfrm rot="16200000">
            <a:off x="9671923" y="4318861"/>
            <a:ext cx="942204" cy="104651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D82E72-62D5-6F4E-9F54-5680D4306E2F}"/>
              </a:ext>
            </a:extLst>
          </p:cNvPr>
          <p:cNvSpPr txBox="1"/>
          <p:nvPr/>
        </p:nvSpPr>
        <p:spPr>
          <a:xfrm>
            <a:off x="8368122" y="575978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them and retest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1BB74A-3754-0E42-8054-52B9EBF6AB9F}"/>
              </a:ext>
            </a:extLst>
          </p:cNvPr>
          <p:cNvSpPr txBox="1"/>
          <p:nvPr/>
        </p:nvSpPr>
        <p:spPr>
          <a:xfrm>
            <a:off x="2278309" y="146423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5988AC-387D-7141-AA63-595BA97B4D89}"/>
              </a:ext>
            </a:extLst>
          </p:cNvPr>
          <p:cNvSpPr txBox="1"/>
          <p:nvPr/>
        </p:nvSpPr>
        <p:spPr>
          <a:xfrm>
            <a:off x="1000143" y="143458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C3C4A7-E735-3341-A5CA-6E3A454AF4E0}"/>
              </a:ext>
            </a:extLst>
          </p:cNvPr>
          <p:cNvSpPr txBox="1"/>
          <p:nvPr/>
        </p:nvSpPr>
        <p:spPr>
          <a:xfrm>
            <a:off x="8282485" y="448932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T/D</a:t>
            </a:r>
          </a:p>
        </p:txBody>
      </p:sp>
    </p:spTree>
    <p:extLst>
      <p:ext uri="{BB962C8B-B14F-4D97-AF65-F5344CB8AC3E}">
        <p14:creationId xmlns:p14="http://schemas.microsoft.com/office/powerpoint/2010/main" val="136396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F215BE-ED35-F949-8D6F-1A88B2DF7443}"/>
              </a:ext>
            </a:extLst>
          </p:cNvPr>
          <p:cNvSpPr txBox="1"/>
          <p:nvPr/>
        </p:nvSpPr>
        <p:spPr>
          <a:xfrm>
            <a:off x="879267" y="2890795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Deploy</a:t>
            </a: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E63276A9-9C88-2941-BACB-B7E8CAFFC60C}"/>
              </a:ext>
            </a:extLst>
          </p:cNvPr>
          <p:cNvSpPr/>
          <p:nvPr/>
        </p:nvSpPr>
        <p:spPr>
          <a:xfrm>
            <a:off x="1989438" y="4868562"/>
            <a:ext cx="8241957" cy="1482811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Прямоугольник 2">
            <a:extLst>
              <a:ext uri="{FF2B5EF4-FFF2-40B4-BE49-F238E27FC236}">
                <a16:creationId xmlns:a16="http://schemas.microsoft.com/office/drawing/2014/main" id="{1B757E49-0D65-CE43-8EF8-8B4A08B10B8E}"/>
              </a:ext>
            </a:extLst>
          </p:cNvPr>
          <p:cNvSpPr/>
          <p:nvPr/>
        </p:nvSpPr>
        <p:spPr>
          <a:xfrm>
            <a:off x="375924" y="392511"/>
            <a:ext cx="33233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</a:t>
            </a:r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Trigger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38BCD-1AD8-C54B-B55B-AF857C160E0D}"/>
              </a:ext>
            </a:extLst>
          </p:cNvPr>
          <p:cNvSpPr txBox="1"/>
          <p:nvPr/>
        </p:nvSpPr>
        <p:spPr>
          <a:xfrm>
            <a:off x="7092778" y="372179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186453-CA4C-2E4F-B6C2-41D8DB21F491}"/>
              </a:ext>
            </a:extLst>
          </p:cNvPr>
          <p:cNvSpPr txBox="1"/>
          <p:nvPr/>
        </p:nvSpPr>
        <p:spPr>
          <a:xfrm>
            <a:off x="5836892" y="2290720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 Automation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77E48D-798C-2946-9B49-170101AF422B}"/>
              </a:ext>
            </a:extLst>
          </p:cNvPr>
          <p:cNvSpPr/>
          <p:nvPr/>
        </p:nvSpPr>
        <p:spPr>
          <a:xfrm>
            <a:off x="8526162" y="1491820"/>
            <a:ext cx="2594919" cy="521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 Tests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13A3D4-5546-9D40-85B3-D1FBC6979A32}"/>
              </a:ext>
            </a:extLst>
          </p:cNvPr>
          <p:cNvSpPr/>
          <p:nvPr/>
        </p:nvSpPr>
        <p:spPr>
          <a:xfrm>
            <a:off x="8526162" y="2290720"/>
            <a:ext cx="2594919" cy="521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Tests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D49691-D735-3140-84CB-6A1DF9E4EFE6}"/>
              </a:ext>
            </a:extLst>
          </p:cNvPr>
          <p:cNvSpPr/>
          <p:nvPr/>
        </p:nvSpPr>
        <p:spPr>
          <a:xfrm>
            <a:off x="8526162" y="3089620"/>
            <a:ext cx="2594919" cy="521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Tests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9B215B-E694-3549-AD53-6DFD41D591D3}"/>
              </a:ext>
            </a:extLst>
          </p:cNvPr>
          <p:cNvSpPr/>
          <p:nvPr/>
        </p:nvSpPr>
        <p:spPr>
          <a:xfrm>
            <a:off x="8526162" y="3958197"/>
            <a:ext cx="2594919" cy="521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CE34FA2-7352-B148-95B1-9443B3038460}"/>
              </a:ext>
            </a:extLst>
          </p:cNvPr>
          <p:cNvSpPr/>
          <p:nvPr/>
        </p:nvSpPr>
        <p:spPr>
          <a:xfrm>
            <a:off x="7966387" y="3442991"/>
            <a:ext cx="321276" cy="8685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25F5542-6089-2F4B-8CDA-71849DEF31B6}"/>
              </a:ext>
            </a:extLst>
          </p:cNvPr>
          <p:cNvSpPr/>
          <p:nvPr/>
        </p:nvSpPr>
        <p:spPr>
          <a:xfrm>
            <a:off x="7966387" y="1571248"/>
            <a:ext cx="321276" cy="13205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2">
            <a:extLst>
              <a:ext uri="{FF2B5EF4-FFF2-40B4-BE49-F238E27FC236}">
                <a16:creationId xmlns:a16="http://schemas.microsoft.com/office/drawing/2014/main" id="{1B757E49-0D65-CE43-8EF8-8B4A08B10B8E}"/>
              </a:ext>
            </a:extLst>
          </p:cNvPr>
          <p:cNvSpPr/>
          <p:nvPr/>
        </p:nvSpPr>
        <p:spPr>
          <a:xfrm>
            <a:off x="412520" y="380154"/>
            <a:ext cx="25202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</a:t>
            </a:r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9822FB-7147-FD44-BB1F-27316CD5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41" y="1845423"/>
            <a:ext cx="4820851" cy="420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A8A2F-A77B-9647-A976-0F4D6B215DD0}"/>
              </a:ext>
            </a:extLst>
          </p:cNvPr>
          <p:cNvSpPr txBox="1"/>
          <p:nvPr/>
        </p:nvSpPr>
        <p:spPr>
          <a:xfrm>
            <a:off x="1821381" y="182025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Styling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0E027-CC55-074A-9F02-B97C5AF59FBA}"/>
              </a:ext>
            </a:extLst>
          </p:cNvPr>
          <p:cNvSpPr txBox="1"/>
          <p:nvPr/>
        </p:nvSpPr>
        <p:spPr>
          <a:xfrm>
            <a:off x="1821381" y="2467112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Elements presence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038A9-C2D2-7446-AA17-71EDD25EF9CC}"/>
              </a:ext>
            </a:extLst>
          </p:cNvPr>
          <p:cNvSpPr txBox="1"/>
          <p:nvPr/>
        </p:nvSpPr>
        <p:spPr>
          <a:xfrm>
            <a:off x="1847029" y="3113970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Logical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8AD25-472A-414F-BF54-EA38B8162FEE}"/>
              </a:ext>
            </a:extLst>
          </p:cNvPr>
          <p:cNvSpPr txBox="1"/>
          <p:nvPr/>
        </p:nvSpPr>
        <p:spPr>
          <a:xfrm>
            <a:off x="1847029" y="37608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UI 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B29BA-040F-4445-BECF-26C7C764AFC1}"/>
              </a:ext>
            </a:extLst>
          </p:cNvPr>
          <p:cNvSpPr txBox="1"/>
          <p:nvPr/>
        </p:nvSpPr>
        <p:spPr>
          <a:xfrm>
            <a:off x="1847029" y="4345793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Bad requests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EEA01-5C47-8C42-96B4-EE7494FF4781}"/>
              </a:ext>
            </a:extLst>
          </p:cNvPr>
          <p:cNvSpPr txBox="1"/>
          <p:nvPr/>
        </p:nvSpPr>
        <p:spPr>
          <a:xfrm>
            <a:off x="1847029" y="4930759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Security 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41851-0136-E041-B665-030652B8F309}"/>
              </a:ext>
            </a:extLst>
          </p:cNvPr>
          <p:cNvSpPr txBox="1"/>
          <p:nvPr/>
        </p:nvSpPr>
        <p:spPr>
          <a:xfrm>
            <a:off x="5461119" y="339149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DC3BBA-D572-8040-B022-6B0CFBDE8E45}"/>
              </a:ext>
            </a:extLst>
          </p:cNvPr>
          <p:cNvSpPr txBox="1"/>
          <p:nvPr/>
        </p:nvSpPr>
        <p:spPr>
          <a:xfrm>
            <a:off x="1847029" y="5577616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Entities creation</a:t>
            </a:r>
          </a:p>
        </p:txBody>
      </p:sp>
    </p:spTree>
    <p:extLst>
      <p:ext uri="{BB962C8B-B14F-4D97-AF65-F5344CB8AC3E}">
        <p14:creationId xmlns:p14="http://schemas.microsoft.com/office/powerpoint/2010/main" val="377253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928BFD-715A-5440-8461-A2116173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935" y="1132703"/>
            <a:ext cx="6604000" cy="4419600"/>
          </a:xfrm>
          <a:prstGeom prst="rect">
            <a:avLst/>
          </a:prstGeom>
        </p:spPr>
      </p:pic>
      <p:sp>
        <p:nvSpPr>
          <p:cNvPr id="7" name="Прямоугольник 2">
            <a:extLst>
              <a:ext uri="{FF2B5EF4-FFF2-40B4-BE49-F238E27FC236}">
                <a16:creationId xmlns:a16="http://schemas.microsoft.com/office/drawing/2014/main" id="{698053D2-92BF-7F4E-B431-C27BDC293DBD}"/>
              </a:ext>
            </a:extLst>
          </p:cNvPr>
          <p:cNvSpPr/>
          <p:nvPr/>
        </p:nvSpPr>
        <p:spPr>
          <a:xfrm>
            <a:off x="612370" y="392511"/>
            <a:ext cx="28504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Automation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76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2">
            <a:extLst>
              <a:ext uri="{FF2B5EF4-FFF2-40B4-BE49-F238E27FC236}">
                <a16:creationId xmlns:a16="http://schemas.microsoft.com/office/drawing/2014/main" id="{698053D2-92BF-7F4E-B431-C27BDC293DBD}"/>
              </a:ext>
            </a:extLst>
          </p:cNvPr>
          <p:cNvSpPr/>
          <p:nvPr/>
        </p:nvSpPr>
        <p:spPr>
          <a:xfrm>
            <a:off x="614189" y="366240"/>
            <a:ext cx="38218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Automation</a:t>
            </a:r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A46B651F-6F9C-194B-A6E4-899442243693}"/>
              </a:ext>
            </a:extLst>
          </p:cNvPr>
          <p:cNvSpPr/>
          <p:nvPr/>
        </p:nvSpPr>
        <p:spPr>
          <a:xfrm>
            <a:off x="938487" y="2853727"/>
            <a:ext cx="1458098" cy="14828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7A716-18E8-0546-B5F8-7F8C7C8BDC60}"/>
              </a:ext>
            </a:extLst>
          </p:cNvPr>
          <p:cNvSpPr txBox="1"/>
          <p:nvPr/>
        </p:nvSpPr>
        <p:spPr>
          <a:xfrm>
            <a:off x="461116" y="2335430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 with the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693BBE-E3DD-4B46-AAC1-80EF8326EED5}"/>
              </a:ext>
            </a:extLst>
          </p:cNvPr>
          <p:cNvCxnSpPr>
            <a:stCxn id="5" idx="4"/>
          </p:cNvCxnSpPr>
          <p:nvPr/>
        </p:nvCxnSpPr>
        <p:spPr>
          <a:xfrm>
            <a:off x="2396585" y="3595132"/>
            <a:ext cx="1162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5E1EA7-73F6-6F48-8CC2-77940D3D2401}"/>
              </a:ext>
            </a:extLst>
          </p:cNvPr>
          <p:cNvSpPr/>
          <p:nvPr/>
        </p:nvSpPr>
        <p:spPr>
          <a:xfrm>
            <a:off x="3558740" y="3137932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Jenkins Job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32CCDB-E7AB-544C-894C-5C9B6C21BE57}"/>
              </a:ext>
            </a:extLst>
          </p:cNvPr>
          <p:cNvCxnSpPr/>
          <p:nvPr/>
        </p:nvCxnSpPr>
        <p:spPr>
          <a:xfrm>
            <a:off x="5387540" y="3607489"/>
            <a:ext cx="1162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359CB8-9778-6648-AC83-C90DE34E99CE}"/>
              </a:ext>
            </a:extLst>
          </p:cNvPr>
          <p:cNvSpPr/>
          <p:nvPr/>
        </p:nvSpPr>
        <p:spPr>
          <a:xfrm>
            <a:off x="6549695" y="1977082"/>
            <a:ext cx="419510" cy="3188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E3BCF-A8C2-2B4C-81EB-3F70393EFE3B}"/>
              </a:ext>
            </a:extLst>
          </p:cNvPr>
          <p:cNvSpPr txBox="1"/>
          <p:nvPr/>
        </p:nvSpPr>
        <p:spPr>
          <a:xfrm>
            <a:off x="6429071" y="134757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ED181C-783D-3646-93CA-8A71C0F4E9B9}"/>
              </a:ext>
            </a:extLst>
          </p:cNvPr>
          <p:cNvSpPr/>
          <p:nvPr/>
        </p:nvSpPr>
        <p:spPr>
          <a:xfrm>
            <a:off x="7376978" y="1977082"/>
            <a:ext cx="926757" cy="63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A0A3B-1843-D54F-96B2-451F1A004473}"/>
              </a:ext>
            </a:extLst>
          </p:cNvPr>
          <p:cNvSpPr txBox="1"/>
          <p:nvPr/>
        </p:nvSpPr>
        <p:spPr>
          <a:xfrm>
            <a:off x="7376978" y="134757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0CAF81-2CF7-3042-BF11-F1168F707DC8}"/>
              </a:ext>
            </a:extLst>
          </p:cNvPr>
          <p:cNvSpPr/>
          <p:nvPr/>
        </p:nvSpPr>
        <p:spPr>
          <a:xfrm>
            <a:off x="7376978" y="2822663"/>
            <a:ext cx="926757" cy="63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B26413-29EF-754D-8C79-8DC3D9BDC8BF}"/>
              </a:ext>
            </a:extLst>
          </p:cNvPr>
          <p:cNvSpPr/>
          <p:nvPr/>
        </p:nvSpPr>
        <p:spPr>
          <a:xfrm>
            <a:off x="7376977" y="3643873"/>
            <a:ext cx="926757" cy="63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D7E388C-003F-B447-B1A0-7BE73D323652}"/>
              </a:ext>
            </a:extLst>
          </p:cNvPr>
          <p:cNvSpPr/>
          <p:nvPr/>
        </p:nvSpPr>
        <p:spPr>
          <a:xfrm>
            <a:off x="7380950" y="4472802"/>
            <a:ext cx="926757" cy="63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C1522-BFB0-6742-BCDD-CDD1EA283D6D}"/>
              </a:ext>
            </a:extLst>
          </p:cNvPr>
          <p:cNvSpPr txBox="1"/>
          <p:nvPr/>
        </p:nvSpPr>
        <p:spPr>
          <a:xfrm>
            <a:off x="5855196" y="5634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ex. 8 scenarios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59D2A-EA83-FD49-862A-4F72336B7387}"/>
              </a:ext>
            </a:extLst>
          </p:cNvPr>
          <p:cNvSpPr txBox="1"/>
          <p:nvPr/>
        </p:nvSpPr>
        <p:spPr>
          <a:xfrm>
            <a:off x="8872146" y="210768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scenarios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DC404-B77C-5B43-8AC3-6FA974B38E73}"/>
              </a:ext>
            </a:extLst>
          </p:cNvPr>
          <p:cNvSpPr txBox="1"/>
          <p:nvPr/>
        </p:nvSpPr>
        <p:spPr>
          <a:xfrm>
            <a:off x="8830359" y="295326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scenarios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EAE84F-2261-8645-BD64-54541AF957B7}"/>
              </a:ext>
            </a:extLst>
          </p:cNvPr>
          <p:cNvSpPr txBox="1"/>
          <p:nvPr/>
        </p:nvSpPr>
        <p:spPr>
          <a:xfrm>
            <a:off x="8830359" y="37744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scenarios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219F0-8E9F-3845-AC14-87A41167AD73}"/>
              </a:ext>
            </a:extLst>
          </p:cNvPr>
          <p:cNvSpPr txBox="1"/>
          <p:nvPr/>
        </p:nvSpPr>
        <p:spPr>
          <a:xfrm>
            <a:off x="8830359" y="45786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scenarios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AC1E2C-A6C4-C446-8852-EC1A7EF680B8}"/>
              </a:ext>
            </a:extLst>
          </p:cNvPr>
          <p:cNvSpPr txBox="1"/>
          <p:nvPr/>
        </p:nvSpPr>
        <p:spPr>
          <a:xfrm>
            <a:off x="10577380" y="342213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D50D6E29-9C3D-0640-A7EE-31FE5AD09171}"/>
              </a:ext>
            </a:extLst>
          </p:cNvPr>
          <p:cNvSpPr/>
          <p:nvPr/>
        </p:nvSpPr>
        <p:spPr>
          <a:xfrm rot="10800000">
            <a:off x="10232011" y="2292351"/>
            <a:ext cx="333013" cy="26556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1692E-E772-6A4D-8CD2-AFA30D57AE67}"/>
              </a:ext>
            </a:extLst>
          </p:cNvPr>
          <p:cNvSpPr txBox="1"/>
          <p:nvPr/>
        </p:nvSpPr>
        <p:spPr>
          <a:xfrm rot="16200000">
            <a:off x="5897433" y="335702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selenium-grid</a:t>
            </a:r>
          </a:p>
        </p:txBody>
      </p:sp>
    </p:spTree>
    <p:extLst>
      <p:ext uri="{BB962C8B-B14F-4D97-AF65-F5344CB8AC3E}">
        <p14:creationId xmlns:p14="http://schemas.microsoft.com/office/powerpoint/2010/main" val="340263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2">
            <a:extLst>
              <a:ext uri="{FF2B5EF4-FFF2-40B4-BE49-F238E27FC236}">
                <a16:creationId xmlns:a16="http://schemas.microsoft.com/office/drawing/2014/main" id="{E1F4067F-7CB9-464D-A352-FBF4E2D2DBF0}"/>
              </a:ext>
            </a:extLst>
          </p:cNvPr>
          <p:cNvSpPr/>
          <p:nvPr/>
        </p:nvSpPr>
        <p:spPr>
          <a:xfrm>
            <a:off x="605845" y="415667"/>
            <a:ext cx="52934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Continuous</a:t>
            </a:r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BD2FB-AD73-B548-A4FC-AA0131F354DA}"/>
              </a:ext>
            </a:extLst>
          </p:cNvPr>
          <p:cNvSpPr txBox="1"/>
          <p:nvPr/>
        </p:nvSpPr>
        <p:spPr>
          <a:xfrm>
            <a:off x="1729946" y="22983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A8A23-2047-FD49-8539-6F9C0EBE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0" y="1438191"/>
            <a:ext cx="8277655" cy="4217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BF283B-C867-5548-99D0-1B6841D51AED}"/>
              </a:ext>
            </a:extLst>
          </p:cNvPr>
          <p:cNvSpPr txBox="1"/>
          <p:nvPr/>
        </p:nvSpPr>
        <p:spPr>
          <a:xfrm>
            <a:off x="8822724" y="1408670"/>
            <a:ext cx="29038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 “Continuous Integration doesn’t get rid of bugs, but it does make them dramatically easier to find and remove.” - Martin Fowler, chief scientist, </a:t>
            </a:r>
            <a:r>
              <a:rPr lang="en-US" dirty="0" err="1"/>
              <a:t>ThoughtWorks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● Jenkins is just a framework, it achieves Continuous Integration by the help of Plugins. It provides support for over 1000 Plugins .</a:t>
            </a:r>
          </a:p>
        </p:txBody>
      </p:sp>
    </p:spTree>
    <p:extLst>
      <p:ext uri="{BB962C8B-B14F-4D97-AF65-F5344CB8AC3E}">
        <p14:creationId xmlns:p14="http://schemas.microsoft.com/office/powerpoint/2010/main" val="87100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2">
            <a:extLst>
              <a:ext uri="{FF2B5EF4-FFF2-40B4-BE49-F238E27FC236}">
                <a16:creationId xmlns:a16="http://schemas.microsoft.com/office/drawing/2014/main" id="{E1F4067F-7CB9-464D-A352-FBF4E2D2DBF0}"/>
              </a:ext>
            </a:extLst>
          </p:cNvPr>
          <p:cNvSpPr/>
          <p:nvPr/>
        </p:nvSpPr>
        <p:spPr>
          <a:xfrm>
            <a:off x="605845" y="415667"/>
            <a:ext cx="52934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Continuous</a:t>
            </a:r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BD2FB-AD73-B548-A4FC-AA0131F354DA}"/>
              </a:ext>
            </a:extLst>
          </p:cNvPr>
          <p:cNvSpPr txBox="1"/>
          <p:nvPr/>
        </p:nvSpPr>
        <p:spPr>
          <a:xfrm>
            <a:off x="1729946" y="22983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CB03E-4221-5549-9211-0F37B62F0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13" b="2581"/>
          <a:stretch/>
        </p:blipFill>
        <p:spPr>
          <a:xfrm>
            <a:off x="1601685" y="1334530"/>
            <a:ext cx="8595194" cy="4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58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Анимированный заголовок на фоне бликов</Template>
  <TotalTime>0</TotalTime>
  <Words>233</Words>
  <Application>Microsoft Macintosh PowerPoint</Application>
  <PresentationFormat>Widescreen</PresentationFormat>
  <Paragraphs>84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Ион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2020-06-14T14:33:23Z</dcterms:created>
  <dcterms:modified xsi:type="dcterms:W3CDTF">2022-03-10T15:54:42Z</dcterms:modified>
  <cp:category/>
</cp:coreProperties>
</file>